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9" r:id="rId16"/>
    <p:sldId id="290" r:id="rId17"/>
    <p:sldId id="291" r:id="rId18"/>
    <p:sldId id="293" r:id="rId19"/>
    <p:sldId id="292" r:id="rId20"/>
    <p:sldId id="256" r:id="rId21"/>
    <p:sldId id="267" r:id="rId22"/>
    <p:sldId id="283" r:id="rId23"/>
    <p:sldId id="284" r:id="rId24"/>
    <p:sldId id="285" r:id="rId25"/>
    <p:sldId id="286" r:id="rId26"/>
    <p:sldId id="276" r:id="rId27"/>
    <p:sldId id="269" r:id="rId28"/>
    <p:sldId id="270" r:id="rId29"/>
    <p:sldId id="271" r:id="rId30"/>
    <p:sldId id="272" r:id="rId31"/>
    <p:sldId id="273" r:id="rId32"/>
    <p:sldId id="294" r:id="rId33"/>
    <p:sldId id="288" r:id="rId34"/>
    <p:sldId id="268" r:id="rId35"/>
    <p:sldId id="278" r:id="rId36"/>
    <p:sldId id="287" r:id="rId37"/>
    <p:sldId id="274" r:id="rId38"/>
    <p:sldId id="277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64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840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939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04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3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45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12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75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48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55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7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445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31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13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59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95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58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96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28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32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76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1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0496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62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75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59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4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8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31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25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32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13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24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369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6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88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58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28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64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374606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586544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82683234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4757662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888134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148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15135770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7417695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54849184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3160223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693911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3041495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220358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730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07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74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9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B384D-A047-4997-BC83-0A08AA9DECCE}" type="datetimeFigureOut">
              <a:rPr lang="zh-TW" altLang="en-US" smtClean="0"/>
              <a:t>2018/11/30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41C0B-375D-475A-95D6-D36883A9A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56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6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CE5F-8AF9-4AD0-AD39-8ED82CA10CC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28DD7-2105-4411-8C87-3424C04572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6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141B1-4749-4697-833A-AF463797583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C8D9-6EBA-4586-B3C2-B150BF5B1DF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9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2018/11/30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04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sports da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241" y="3048000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sports day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168"/>
            <a:ext cx="3932896" cy="153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ç¸éåç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68" y="-1"/>
            <a:ext cx="4331404" cy="350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ãsports day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69" y="3507093"/>
            <a:ext cx="4331401" cy="335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ãsports day gif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955" y="-217511"/>
            <a:ext cx="3071528" cy="38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735946" y="1552709"/>
            <a:ext cx="2789546" cy="58477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high jump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跳高</a:t>
            </a:r>
          </a:p>
        </p:txBody>
      </p:sp>
      <p:pic>
        <p:nvPicPr>
          <p:cNvPr id="1040" name="Picture 16" descr="ãRelay sports gifãçåçæå°çµæ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3507091"/>
            <a:ext cx="4296930" cy="4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522231" y="4039833"/>
            <a:ext cx="2810385" cy="58477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relay race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接力</a:t>
            </a:r>
          </a:p>
        </p:txBody>
      </p:sp>
      <p:sp>
        <p:nvSpPr>
          <p:cNvPr id="14" name="矩形 13"/>
          <p:cNvSpPr/>
          <p:nvPr/>
        </p:nvSpPr>
        <p:spPr>
          <a:xfrm>
            <a:off x="4053583" y="2429872"/>
            <a:ext cx="4351460" cy="1077218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aerobic dance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健身操</a:t>
            </a:r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</a:p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welcome dance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大會舞</a:t>
            </a:r>
          </a:p>
        </p:txBody>
      </p:sp>
      <p:sp>
        <p:nvSpPr>
          <p:cNvPr id="6" name="矩形 5"/>
          <p:cNvSpPr/>
          <p:nvPr/>
        </p:nvSpPr>
        <p:spPr>
          <a:xfrm>
            <a:off x="3932896" y="5615863"/>
            <a:ext cx="5051383" cy="1077218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fun game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趣味賽</a:t>
            </a:r>
            <a:endParaRPr lang="en-US" altLang="zh-TW" sz="3200" b="1" dirty="0">
              <a:solidFill>
                <a:prstClr val="white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three-legged race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兩人三腳</a:t>
            </a:r>
          </a:p>
        </p:txBody>
      </p:sp>
    </p:spTree>
    <p:extLst>
      <p:ext uri="{BB962C8B-B14F-4D97-AF65-F5344CB8AC3E}">
        <p14:creationId xmlns:p14="http://schemas.microsoft.com/office/powerpoint/2010/main" val="46708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2760" y="415311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short and tall</a:t>
            </a:r>
            <a:endParaRPr lang="zh-TW" altLang="en-US" sz="115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15" y="1740874"/>
            <a:ext cx="7948933" cy="51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ãneat and messy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4340" y="2361015"/>
            <a:ext cx="8862300" cy="449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270234" y="52691"/>
            <a:ext cx="8781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/>
              <a:t>I</a:t>
            </a:r>
            <a:r>
              <a:rPr lang="zh-TW" altLang="en-US" sz="7200" dirty="0" smtClean="0"/>
              <a:t>  </a:t>
            </a:r>
            <a:r>
              <a:rPr lang="en-US" altLang="zh-TW" sz="7200" b="1" dirty="0" smtClean="0">
                <a:solidFill>
                  <a:srgbClr val="FF0000"/>
                </a:solidFill>
              </a:rPr>
              <a:t>was</a:t>
            </a:r>
            <a:r>
              <a:rPr lang="en-US" altLang="zh-TW" sz="7200" dirty="0" smtClean="0"/>
              <a:t> neat before, </a:t>
            </a:r>
          </a:p>
          <a:p>
            <a:r>
              <a:rPr lang="en-US" altLang="zh-TW" sz="7200" dirty="0" smtClean="0"/>
              <a:t>but I </a:t>
            </a:r>
            <a:r>
              <a:rPr lang="en-US" altLang="zh-TW" sz="7200" b="1" dirty="0" smtClean="0">
                <a:solidFill>
                  <a:srgbClr val="0000FF"/>
                </a:solidFill>
              </a:rPr>
              <a:t>am</a:t>
            </a:r>
            <a:r>
              <a:rPr lang="en-US" altLang="zh-TW" sz="7200" dirty="0" smtClean="0"/>
              <a:t> messy now. 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421112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828799" y="0"/>
            <a:ext cx="92228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prstClr val="black"/>
                </a:solidFill>
              </a:rPr>
              <a:t>He</a:t>
            </a:r>
            <a:r>
              <a:rPr lang="zh-TW" altLang="en-US" sz="7200" dirty="0" smtClean="0">
                <a:solidFill>
                  <a:prstClr val="black"/>
                </a:solidFill>
              </a:rPr>
              <a:t>  </a:t>
            </a:r>
            <a:r>
              <a:rPr lang="en-US" altLang="zh-TW" sz="7200" b="1" dirty="0">
                <a:solidFill>
                  <a:srgbClr val="FF0000"/>
                </a:solidFill>
              </a:rPr>
              <a:t>was</a:t>
            </a:r>
            <a:r>
              <a:rPr lang="en-US" altLang="zh-TW" sz="7200" dirty="0">
                <a:solidFill>
                  <a:prstClr val="black"/>
                </a:solidFill>
              </a:rPr>
              <a:t> </a:t>
            </a:r>
            <a:r>
              <a:rPr lang="en-US" altLang="zh-TW" sz="7200" dirty="0" smtClean="0">
                <a:solidFill>
                  <a:prstClr val="black"/>
                </a:solidFill>
              </a:rPr>
              <a:t>strong </a:t>
            </a:r>
            <a:r>
              <a:rPr lang="en-US" altLang="zh-TW" sz="7200" dirty="0">
                <a:solidFill>
                  <a:prstClr val="black"/>
                </a:solidFill>
              </a:rPr>
              <a:t>before, </a:t>
            </a:r>
          </a:p>
          <a:p>
            <a:r>
              <a:rPr lang="en-US" altLang="zh-TW" sz="7200" dirty="0">
                <a:solidFill>
                  <a:prstClr val="black"/>
                </a:solidFill>
              </a:rPr>
              <a:t>but </a:t>
            </a:r>
            <a:r>
              <a:rPr lang="en-US" altLang="zh-TW" sz="7200" dirty="0" smtClean="0">
                <a:solidFill>
                  <a:prstClr val="black"/>
                </a:solidFill>
              </a:rPr>
              <a:t>he </a:t>
            </a:r>
            <a:r>
              <a:rPr lang="en-US" altLang="zh-TW" sz="7200" b="1" dirty="0" smtClean="0">
                <a:solidFill>
                  <a:srgbClr val="0000FF"/>
                </a:solidFill>
              </a:rPr>
              <a:t>is</a:t>
            </a:r>
            <a:r>
              <a:rPr lang="en-US" altLang="zh-TW" sz="7200" dirty="0" smtClean="0">
                <a:solidFill>
                  <a:prstClr val="black"/>
                </a:solidFill>
              </a:rPr>
              <a:t> weak </a:t>
            </a:r>
            <a:r>
              <a:rPr lang="en-US" altLang="zh-TW" sz="7200" dirty="0">
                <a:solidFill>
                  <a:prstClr val="black"/>
                </a:solidFill>
              </a:rPr>
              <a:t>now. </a:t>
            </a:r>
            <a:endParaRPr lang="zh-TW" altLang="en-US" sz="7200" dirty="0">
              <a:solidFill>
                <a:prstClr val="black"/>
              </a:solidFill>
            </a:endParaRPr>
          </a:p>
        </p:txBody>
      </p:sp>
      <p:pic>
        <p:nvPicPr>
          <p:cNvPr id="12292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665" y="2159709"/>
            <a:ext cx="5914149" cy="44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545019" y="0"/>
            <a:ext cx="10058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prstClr val="black"/>
                </a:solidFill>
              </a:rPr>
              <a:t>She</a:t>
            </a:r>
            <a:r>
              <a:rPr lang="zh-TW" altLang="en-US" sz="7200" dirty="0" smtClean="0">
                <a:solidFill>
                  <a:prstClr val="black"/>
                </a:solidFill>
              </a:rPr>
              <a:t>  </a:t>
            </a:r>
            <a:r>
              <a:rPr lang="en-US" altLang="zh-TW" sz="7200" b="1" dirty="0">
                <a:solidFill>
                  <a:srgbClr val="FF0000"/>
                </a:solidFill>
              </a:rPr>
              <a:t>was</a:t>
            </a:r>
            <a:r>
              <a:rPr lang="en-US" altLang="zh-TW" sz="7200" dirty="0">
                <a:solidFill>
                  <a:prstClr val="black"/>
                </a:solidFill>
              </a:rPr>
              <a:t> </a:t>
            </a:r>
            <a:r>
              <a:rPr lang="en-US" altLang="zh-TW" sz="7200" dirty="0" smtClean="0">
                <a:solidFill>
                  <a:prstClr val="black"/>
                </a:solidFill>
              </a:rPr>
              <a:t>outgoing </a:t>
            </a:r>
            <a:r>
              <a:rPr lang="en-US" altLang="zh-TW" sz="7200" dirty="0">
                <a:solidFill>
                  <a:prstClr val="black"/>
                </a:solidFill>
              </a:rPr>
              <a:t>before, </a:t>
            </a:r>
          </a:p>
          <a:p>
            <a:r>
              <a:rPr lang="en-US" altLang="zh-TW" sz="7200" dirty="0">
                <a:solidFill>
                  <a:prstClr val="black"/>
                </a:solidFill>
              </a:rPr>
              <a:t>but </a:t>
            </a:r>
            <a:r>
              <a:rPr lang="en-US" altLang="zh-TW" sz="7200" dirty="0" smtClean="0">
                <a:solidFill>
                  <a:prstClr val="black"/>
                </a:solidFill>
              </a:rPr>
              <a:t>she </a:t>
            </a:r>
            <a:r>
              <a:rPr lang="en-US" altLang="zh-TW" sz="7200" b="1" dirty="0" smtClean="0">
                <a:solidFill>
                  <a:srgbClr val="0000FF"/>
                </a:solidFill>
              </a:rPr>
              <a:t>is</a:t>
            </a:r>
            <a:r>
              <a:rPr lang="en-US" altLang="zh-TW" sz="7200" dirty="0" smtClean="0">
                <a:solidFill>
                  <a:prstClr val="black"/>
                </a:solidFill>
              </a:rPr>
              <a:t> shy </a:t>
            </a:r>
            <a:r>
              <a:rPr lang="en-US" altLang="zh-TW" sz="7200" dirty="0">
                <a:solidFill>
                  <a:prstClr val="black"/>
                </a:solidFill>
              </a:rPr>
              <a:t>now. </a:t>
            </a:r>
            <a:endParaRPr lang="zh-TW" altLang="en-US" sz="7200" dirty="0">
              <a:solidFill>
                <a:prstClr val="black"/>
              </a:solidFill>
            </a:endParaRPr>
          </a:p>
        </p:txBody>
      </p:sp>
      <p:pic>
        <p:nvPicPr>
          <p:cNvPr id="11266" name="Picture 2" descr="ãoutgoing shy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3" y="2159710"/>
            <a:ext cx="6166396" cy="469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ãoutgoing shy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19" y="2159710"/>
            <a:ext cx="5617781" cy="469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ãkids noisy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2537"/>
            <a:ext cx="5905500" cy="416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2522537"/>
            <a:ext cx="6026290" cy="416204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065283" y="180730"/>
            <a:ext cx="8734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prstClr val="black"/>
                </a:solidFill>
              </a:rPr>
              <a:t>We</a:t>
            </a:r>
            <a:r>
              <a:rPr lang="zh-TW" altLang="en-US" sz="6000" dirty="0" smtClean="0">
                <a:solidFill>
                  <a:prstClr val="black"/>
                </a:solidFill>
              </a:rPr>
              <a:t>  </a:t>
            </a:r>
            <a:r>
              <a:rPr lang="en-US" altLang="zh-TW" sz="6000" b="1" dirty="0" smtClean="0">
                <a:solidFill>
                  <a:srgbClr val="FF0000"/>
                </a:solidFill>
              </a:rPr>
              <a:t>were</a:t>
            </a:r>
            <a:r>
              <a:rPr lang="en-US" altLang="zh-TW" sz="6000" dirty="0" smtClean="0">
                <a:solidFill>
                  <a:prstClr val="black"/>
                </a:solidFill>
              </a:rPr>
              <a:t> noisy </a:t>
            </a:r>
            <a:r>
              <a:rPr lang="en-US" altLang="zh-TW" sz="6000" dirty="0">
                <a:solidFill>
                  <a:prstClr val="black"/>
                </a:solidFill>
              </a:rPr>
              <a:t>before, </a:t>
            </a:r>
          </a:p>
          <a:p>
            <a:r>
              <a:rPr lang="en-US" altLang="zh-TW" sz="6000" dirty="0">
                <a:solidFill>
                  <a:prstClr val="black"/>
                </a:solidFill>
              </a:rPr>
              <a:t>but </a:t>
            </a:r>
            <a:r>
              <a:rPr lang="en-US" altLang="zh-TW" sz="6000" dirty="0" smtClean="0">
                <a:solidFill>
                  <a:prstClr val="black"/>
                </a:solidFill>
              </a:rPr>
              <a:t>we </a:t>
            </a:r>
            <a:r>
              <a:rPr lang="en-US" altLang="zh-TW" sz="6000" b="1" dirty="0" smtClean="0">
                <a:solidFill>
                  <a:srgbClr val="0000FF"/>
                </a:solidFill>
              </a:rPr>
              <a:t>are</a:t>
            </a:r>
            <a:r>
              <a:rPr lang="en-US" altLang="zh-TW" sz="6000" dirty="0" smtClean="0">
                <a:solidFill>
                  <a:prstClr val="black"/>
                </a:solidFill>
              </a:rPr>
              <a:t> quiet </a:t>
            </a:r>
            <a:r>
              <a:rPr lang="en-US" altLang="zh-TW" sz="6000" dirty="0">
                <a:solidFill>
                  <a:prstClr val="black"/>
                </a:solidFill>
              </a:rPr>
              <a:t>now. </a:t>
            </a:r>
            <a:endParaRPr lang="zh-TW" alt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065283" y="180730"/>
            <a:ext cx="8734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solidFill>
                  <a:prstClr val="black"/>
                </a:solidFill>
              </a:rPr>
              <a:t>They</a:t>
            </a:r>
            <a:r>
              <a:rPr lang="zh-TW" altLang="en-US" sz="6000" dirty="0" smtClean="0">
                <a:solidFill>
                  <a:prstClr val="black"/>
                </a:solidFill>
              </a:rPr>
              <a:t>  </a:t>
            </a:r>
            <a:r>
              <a:rPr lang="en-US" altLang="zh-TW" sz="6000" b="1" dirty="0" smtClean="0">
                <a:solidFill>
                  <a:srgbClr val="FF0000"/>
                </a:solidFill>
              </a:rPr>
              <a:t>were</a:t>
            </a:r>
            <a:r>
              <a:rPr lang="en-US" altLang="zh-TW" sz="6000" dirty="0" smtClean="0">
                <a:solidFill>
                  <a:prstClr val="black"/>
                </a:solidFill>
              </a:rPr>
              <a:t> heavy </a:t>
            </a:r>
            <a:r>
              <a:rPr lang="en-US" altLang="zh-TW" sz="6000" dirty="0">
                <a:solidFill>
                  <a:prstClr val="black"/>
                </a:solidFill>
              </a:rPr>
              <a:t>before, </a:t>
            </a:r>
          </a:p>
          <a:p>
            <a:r>
              <a:rPr lang="en-US" altLang="zh-TW" sz="6000" dirty="0">
                <a:solidFill>
                  <a:prstClr val="black"/>
                </a:solidFill>
              </a:rPr>
              <a:t>but </a:t>
            </a:r>
            <a:r>
              <a:rPr lang="en-US" altLang="zh-TW" sz="6000" dirty="0" smtClean="0">
                <a:solidFill>
                  <a:prstClr val="black"/>
                </a:solidFill>
              </a:rPr>
              <a:t>they </a:t>
            </a:r>
            <a:r>
              <a:rPr lang="en-US" altLang="zh-TW" sz="6000" b="1" dirty="0" smtClean="0">
                <a:solidFill>
                  <a:srgbClr val="0000FF"/>
                </a:solidFill>
              </a:rPr>
              <a:t>are</a:t>
            </a:r>
            <a:r>
              <a:rPr lang="en-US" altLang="zh-TW" sz="6000" dirty="0" smtClean="0">
                <a:solidFill>
                  <a:prstClr val="black"/>
                </a:solidFill>
              </a:rPr>
              <a:t> thin </a:t>
            </a:r>
            <a:r>
              <a:rPr lang="en-US" altLang="zh-TW" sz="6000" dirty="0">
                <a:solidFill>
                  <a:prstClr val="black"/>
                </a:solidFill>
              </a:rPr>
              <a:t>now. </a:t>
            </a:r>
            <a:endParaRPr lang="zh-TW" altLang="en-US" sz="6000" dirty="0">
              <a:solidFill>
                <a:prstClr val="black"/>
              </a:solidFill>
            </a:endParaRPr>
          </a:p>
        </p:txBody>
      </p:sp>
      <p:pic>
        <p:nvPicPr>
          <p:cNvPr id="10244" name="Picture 4" descr="ãfat to thi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19722"/>
            <a:ext cx="4819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ãfat to thin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5"/>
          <a:stretch/>
        </p:blipFill>
        <p:spPr bwMode="auto">
          <a:xfrm>
            <a:off x="4819651" y="2119722"/>
            <a:ext cx="7372350" cy="473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senior pr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" y="3302155"/>
            <a:ext cx="5612523" cy="355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82414" y="0"/>
            <a:ext cx="9932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smtClean="0"/>
              <a:t>Senior Prom (</a:t>
            </a:r>
            <a:r>
              <a:rPr lang="en-US" altLang="zh-TW" sz="7200" dirty="0" smtClean="0">
                <a:solidFill>
                  <a:srgbClr val="FF0000"/>
                </a:solidFill>
              </a:rPr>
              <a:t>promenade</a:t>
            </a:r>
            <a:r>
              <a:rPr lang="en-US" altLang="zh-TW" sz="7200" dirty="0" smtClean="0"/>
              <a:t>)</a:t>
            </a:r>
            <a:endParaRPr lang="zh-TW" altLang="en-US" sz="7200" dirty="0"/>
          </a:p>
        </p:txBody>
      </p:sp>
      <p:pic>
        <p:nvPicPr>
          <p:cNvPr id="1028" name="Picture 4" descr="ãsenior prom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04939"/>
            <a:ext cx="5486400" cy="35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ç¸éåç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67" y="1169871"/>
            <a:ext cx="4148411" cy="21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ãcrown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92" y="879682"/>
            <a:ext cx="2522813" cy="20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ãcrown gifãçåçæå°çµæ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4" y="1311797"/>
            <a:ext cx="2084539" cy="187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0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gh School Musical 3 - A Night to Remember (Lyrics) 1080p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8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9" y="0"/>
            <a:ext cx="10594427" cy="68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5" y="0"/>
            <a:ext cx="10263352" cy="687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ãTee ball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48" y="116650"/>
            <a:ext cx="4038600" cy="34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100 meters rac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51" y="3783724"/>
            <a:ext cx="5722736" cy="30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093682" y="6237675"/>
            <a:ext cx="4796506" cy="58477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100 meters race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百米賽跑</a:t>
            </a:r>
          </a:p>
        </p:txBody>
      </p:sp>
      <p:pic>
        <p:nvPicPr>
          <p:cNvPr id="7" name="Picture 8" descr="ç¸éåç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8" y="584775"/>
            <a:ext cx="3613683" cy="269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ç¸éåç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13" y="106981"/>
            <a:ext cx="4226552" cy="34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811464" y="86461"/>
            <a:ext cx="4317207" cy="58477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softball throw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壘球擲遠</a:t>
            </a:r>
          </a:p>
        </p:txBody>
      </p:sp>
      <p:pic>
        <p:nvPicPr>
          <p:cNvPr id="9" name="Picture 12" descr="ãlong jump gifãçåçæå°çµæ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60" y="3561732"/>
            <a:ext cx="4808587" cy="327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464375" y="6236397"/>
            <a:ext cx="2903359" cy="58477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long jump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跳遠</a:t>
            </a:r>
          </a:p>
        </p:txBody>
      </p:sp>
      <p:sp>
        <p:nvSpPr>
          <p:cNvPr id="14" name="矩形 13"/>
          <p:cNvSpPr/>
          <p:nvPr/>
        </p:nvSpPr>
        <p:spPr>
          <a:xfrm>
            <a:off x="9124872" y="0"/>
            <a:ext cx="3043075" cy="58477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Tee Ball</a:t>
            </a:r>
            <a:r>
              <a:rPr lang="zh-TW" altLang="en-US" sz="3200" b="1" dirty="0">
                <a:solidFill>
                  <a:prstClr val="white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樂樂棒</a:t>
            </a:r>
          </a:p>
        </p:txBody>
      </p:sp>
    </p:spTree>
    <p:extLst>
      <p:ext uri="{BB962C8B-B14F-4D97-AF65-F5344CB8AC3E}">
        <p14:creationId xmlns:p14="http://schemas.microsoft.com/office/powerpoint/2010/main" val="37887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63" y="0"/>
            <a:ext cx="9664262" cy="687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18" y="-1"/>
            <a:ext cx="9729406" cy="68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6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listen carefully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3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 曲目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4662" y="1418897"/>
            <a:ext cx="2614448" cy="261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5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013" y="0"/>
            <a:ext cx="5332691" cy="252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57656" y="2384995"/>
            <a:ext cx="12034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Judy wants to go to the prom with Patrick.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65682" y="740979"/>
            <a:ext cx="602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4472C4">
                    <a:lumMod val="75000"/>
                  </a:srgbClr>
                </a:solidFill>
              </a:rPr>
              <a:t>True or False?</a:t>
            </a:r>
            <a:endParaRPr lang="zh-TW" altLang="en-US" sz="80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19704" y="4907478"/>
            <a:ext cx="7110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False! </a:t>
            </a:r>
            <a:r>
              <a:rPr lang="en-US" altLang="zh-TW" sz="8000" dirty="0" smtClean="0">
                <a:solidFill>
                  <a:srgbClr val="FF0000"/>
                </a:solidFill>
              </a:rPr>
              <a:t>Ella does.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848" y="0"/>
            <a:ext cx="5218385" cy="24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89187" y="2164278"/>
            <a:ext cx="10925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2. Judy is more outgoing than Ella. 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407572" y="572487"/>
            <a:ext cx="602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4472C4">
                    <a:lumMod val="75000"/>
                  </a:srgbClr>
                </a:solidFill>
              </a:rPr>
              <a:t>True or False?</a:t>
            </a:r>
            <a:endParaRPr lang="zh-TW" altLang="en-US" sz="8000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28344" y="4890896"/>
            <a:ext cx="11918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Ture! Ella said so.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47" y="0"/>
            <a:ext cx="5166041" cy="24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36483" y="2333295"/>
            <a:ext cx="114615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3.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Why does Patrick want to get strong?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1436" y="4235703"/>
            <a:ext cx="11918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Because he wants to join the soccer team.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0" y="1"/>
            <a:ext cx="4713889" cy="22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8678" y="2229777"/>
            <a:ext cx="12013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4.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is Patrick afraid of?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0264" y="3881903"/>
            <a:ext cx="11918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He’s afraid of Ella might say no to him.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0" y="1"/>
            <a:ext cx="4713889" cy="22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3421" y="1967212"/>
            <a:ext cx="116980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5.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 are they going to meet before the dance?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790498" y="4591351"/>
            <a:ext cx="11918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rgbClr val="FF0000"/>
                </a:solidFill>
              </a:rPr>
              <a:t>At Carlos’s house.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0" y="1"/>
            <a:ext cx="4713889" cy="22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967212"/>
            <a:ext cx="120133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6. Does Ella feel happy going to the ball with Patrick?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021" y="4734342"/>
            <a:ext cx="121709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FF0000"/>
                </a:solidFill>
              </a:rPr>
              <a:t>Yes, she said “Thank you for asking. “ to him. 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8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575" t="29425" r="4080" b="16092"/>
          <a:stretch/>
        </p:blipFill>
        <p:spPr>
          <a:xfrm>
            <a:off x="-1" y="126124"/>
            <a:ext cx="12234839" cy="673187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572000" y="1954925"/>
            <a:ext cx="86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V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51035" y="3492062"/>
            <a:ext cx="86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V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35269" y="5023946"/>
            <a:ext cx="86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V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9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11500" b="1" dirty="0" smtClean="0"/>
              <a:t>messy and neat</a:t>
            </a:r>
            <a:endParaRPr lang="zh-TW" altLang="en-US" sz="11500" b="1" dirty="0"/>
          </a:p>
        </p:txBody>
      </p:sp>
      <p:pic>
        <p:nvPicPr>
          <p:cNvPr id="15362" name="Picture 2" descr="ç¸éåç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25" y="1896788"/>
            <a:ext cx="6614949" cy="49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2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298" t="2529" r="3736" b="15862"/>
          <a:stretch/>
        </p:blipFill>
        <p:spPr>
          <a:xfrm>
            <a:off x="0" y="0"/>
            <a:ext cx="12192000" cy="69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2470430"/>
            <a:ext cx="121031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800" b="1" dirty="0" smtClean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本週</a:t>
            </a:r>
            <a:r>
              <a:rPr lang="zh-TW" altLang="en-US" sz="4800" b="1" dirty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英語作業</a:t>
            </a:r>
            <a:r>
              <a:rPr lang="en-US" altLang="zh-TW" sz="48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  <a:endParaRPr lang="en-US" altLang="zh-TW" sz="36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CD2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Unit3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:Unit 3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組相反形容詞，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共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個單字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，下週上課小考。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54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ãDitto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-362230"/>
            <a:ext cx="3515657" cy="35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864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ãthe middle 2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196" name="Picture 4" descr="ãthe middle 2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23" y="-1"/>
            <a:ext cx="6858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parrot tal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4577" y="-21851"/>
            <a:ext cx="4243004" cy="53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parrot talk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07" y="-299545"/>
            <a:ext cx="5630370" cy="56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54207" y="5608519"/>
            <a:ext cx="9774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>
                <a:solidFill>
                  <a:srgbClr val="FF0000"/>
                </a:solidFill>
              </a:rPr>
              <a:t>Copy the intonation of CD!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5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437" t="35632" r="6666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301765" y="157655"/>
            <a:ext cx="7472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500" dirty="0">
                <a:solidFill>
                  <a:srgbClr val="FFFF00"/>
                </a:solidFill>
              </a:rPr>
              <a:t>Role Play</a:t>
            </a:r>
            <a:endParaRPr lang="zh-TW" altLang="en-US" sz="1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027" y="39612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weak and strong</a:t>
            </a:r>
            <a:endParaRPr lang="zh-TW" altLang="en-US" sz="11500" b="1" dirty="0"/>
          </a:p>
        </p:txBody>
      </p:sp>
      <p:pic>
        <p:nvPicPr>
          <p:cNvPr id="17412" name="Picture 4" descr="ãweak and stro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87" y="1721689"/>
            <a:ext cx="7239491" cy="51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6573" y="31782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young and old</a:t>
            </a:r>
            <a:endParaRPr lang="zh-TW" altLang="en-US" sz="11500" b="1" dirty="0"/>
          </a:p>
        </p:txBody>
      </p:sp>
      <p:pic>
        <p:nvPicPr>
          <p:cNvPr id="18434" name="Picture 2" descr="ãyoung and old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63" y="1809859"/>
            <a:ext cx="8974473" cy="50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1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shy and outgoing</a:t>
            </a:r>
            <a:endParaRPr lang="zh-TW" altLang="en-US" sz="11500" b="1" dirty="0"/>
          </a:p>
        </p:txBody>
      </p:sp>
      <p:pic>
        <p:nvPicPr>
          <p:cNvPr id="16386" name="Picture 2" descr="ãshy and outgoing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3" y="1955498"/>
            <a:ext cx="10167616" cy="44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4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noisy and quiet</a:t>
            </a:r>
            <a:endParaRPr lang="zh-TW" altLang="en-US" sz="11500" b="1" dirty="0"/>
          </a:p>
        </p:txBody>
      </p:sp>
      <p:pic>
        <p:nvPicPr>
          <p:cNvPr id="921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60" y="1994669"/>
            <a:ext cx="7301515" cy="486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heavy and thin</a:t>
            </a:r>
            <a:endParaRPr lang="zh-TW" altLang="en-US" sz="115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5057" t="17702" b="26206"/>
          <a:stretch/>
        </p:blipFill>
        <p:spPr>
          <a:xfrm>
            <a:off x="2412123" y="1907627"/>
            <a:ext cx="7422932" cy="48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1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5105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1500" b="1" dirty="0" smtClean="0"/>
              <a:t>rude and polite</a:t>
            </a:r>
            <a:endParaRPr lang="zh-TW" altLang="en-US" sz="11500" b="1" dirty="0"/>
          </a:p>
        </p:txBody>
      </p:sp>
      <p:pic>
        <p:nvPicPr>
          <p:cNvPr id="11266" name="Picture 2" descr="ãrude and polite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32067" r="5014" b="12300"/>
          <a:stretch/>
        </p:blipFill>
        <p:spPr bwMode="auto">
          <a:xfrm>
            <a:off x="740979" y="2013880"/>
            <a:ext cx="9673871" cy="444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2689</TotalTime>
  <Words>294</Words>
  <Application>Microsoft Office PowerPoint</Application>
  <PresentationFormat>寬螢幕</PresentationFormat>
  <Paragraphs>52</Paragraphs>
  <Slides>34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34</vt:i4>
      </vt:variant>
    </vt:vector>
  </HeadingPairs>
  <TitlesOfParts>
    <vt:vector size="49" baseType="lpstr">
      <vt:lpstr>Arial Unicode MS</vt:lpstr>
      <vt:lpstr>Microsoft JhengHei UI</vt:lpstr>
      <vt:lpstr>王漢宗中楷體注音</vt:lpstr>
      <vt:lpstr>微軟正黑體</vt:lpstr>
      <vt:lpstr>新細明體</vt:lpstr>
      <vt:lpstr>Arial</vt:lpstr>
      <vt:lpstr>Calibri</vt:lpstr>
      <vt:lpstr>Calibri Light</vt:lpstr>
      <vt:lpstr>Comic Sans MS</vt:lpstr>
      <vt:lpstr>Wingdings</vt:lpstr>
      <vt:lpstr>Office 佈景主題</vt:lpstr>
      <vt:lpstr>1_Office 佈景主題</vt:lpstr>
      <vt:lpstr>2_Office 佈景主題</vt:lpstr>
      <vt:lpstr>3_Office 佈景主題</vt:lpstr>
      <vt:lpstr>學術文獻 16x9</vt:lpstr>
      <vt:lpstr>PowerPoint 簡報</vt:lpstr>
      <vt:lpstr>PowerPoint 簡報</vt:lpstr>
      <vt:lpstr>messy and neat</vt:lpstr>
      <vt:lpstr>weak and strong</vt:lpstr>
      <vt:lpstr>young and old</vt:lpstr>
      <vt:lpstr>shy and outgoing</vt:lpstr>
      <vt:lpstr>noisy and quiet</vt:lpstr>
      <vt:lpstr>heavy and thin</vt:lpstr>
      <vt:lpstr>rude and polite</vt:lpstr>
      <vt:lpstr>short and tall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31</cp:revision>
  <dcterms:created xsi:type="dcterms:W3CDTF">2018-11-28T07:53:51Z</dcterms:created>
  <dcterms:modified xsi:type="dcterms:W3CDTF">2018-11-30T07:47:10Z</dcterms:modified>
</cp:coreProperties>
</file>